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636CD-E9AD-4C89-91BB-7F70F5FBBE31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F501-2050-4268-B1A3-1F8F33249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9C17-7214-4636-9AF5-8432ADF07A05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46A4-24B2-4FC5-8135-F8E953DF1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EC94-5238-44B7-AFD0-BBC4CA49931C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DC93-DBF4-4FFA-AA1C-A21B4EF7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9149-0A64-41FA-9913-144BB4B0B857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CE37-F85B-4E2C-AD2E-560374DD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59C7-A2D5-4426-8785-54B292E479C1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4111-990F-430F-AC93-B875DD705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86B3-1462-4863-8BD9-A19480787810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E74B-5EE8-44F4-A9DE-C589BEAF7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FCDA8-EE71-4EEC-B0A7-E27A8A587D56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E06C-25F6-4220-8116-861552F9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4AB9-A8C7-430D-AC95-9B656115E7EE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5980-AA75-4840-87D9-47FA1AD98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C7DE-52FA-4834-9DC3-0401250EB7C0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22B08-815C-44BA-ABCB-1BD7B51C7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FEB6D-080C-466C-A701-4A88895C7532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766C-E923-4EBC-8E12-0D14E6529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0D42-69AD-48F6-B38F-2DE9180D8A3F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9F25-0E19-46E1-B260-98D2FB7C3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17946B-1CCE-4759-85C8-2D1CEA78CF53}" type="datetimeFigureOut">
              <a:rPr lang="en-US"/>
              <a:pPr>
                <a:defRPr/>
              </a:pPr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44A867-EFDF-48E7-95BA-C349E2C3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WOW 6 – The Stock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Penny stock</a:t>
            </a:r>
            <a:r>
              <a:rPr lang="en-US" smtClean="0"/>
              <a:t>: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Stocks that sell for less than $5 per share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Bear market</a:t>
            </a:r>
            <a:r>
              <a:rPr lang="en-US" smtClean="0"/>
              <a:t>: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market characterized by falling prices of 15 percent or more; characterized by pessimism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Bull market</a:t>
            </a:r>
            <a:r>
              <a:rPr lang="en-US" smtClean="0"/>
              <a:t>: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rising stock market (in both volume and prices), which is characterized by optimism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Blue chip stocks</a:t>
            </a:r>
            <a:r>
              <a:rPr lang="en-US" smtClean="0"/>
              <a:t>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Stocks in the biggest, most established, and consistently profitable companies in the United States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Stock Exchange</a:t>
            </a:r>
            <a:r>
              <a:rPr lang="en-US" smtClean="0"/>
              <a:t>: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organized stock markets with a centralized trading floor. Auction-type trading allows traders to sell stocks to the highest bidder or buy stocks from the lowest supplier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Stock Market</a:t>
            </a:r>
            <a:r>
              <a:rPr lang="en-US" smtClean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market in which the people trade stocks they already own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NASDAQ</a:t>
            </a:r>
            <a:r>
              <a:rPr lang="en-US" dirty="0"/>
              <a:t>: The National Association of Securities Dealers Automated Quotation system is an important part of the over-the-counter market. NASDAQ is an electronic marketplace listing prices of more than 5,000 </a:t>
            </a:r>
            <a:r>
              <a:rPr lang="en-US" dirty="0" smtClean="0"/>
              <a:t>stocks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NYSE</a:t>
            </a:r>
            <a:r>
              <a:rPr lang="en-US" dirty="0"/>
              <a:t>: The New York Stock Exchange, which is one of the organized stock markets in the 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Mutual fund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: A company that pools the money of many investors to buy a large selection of securities that meet the fund's state investment goals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Stockbroker</a:t>
            </a:r>
            <a:r>
              <a:rPr lang="en-US" smtClean="0"/>
              <a:t>: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broker who accepts orders to buy and sell stock and then transfers those orders to other people who complete them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Stockholder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owner of a share of stock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Stock Split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division of a stock into a larger number of lower-priced shares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Short-term investing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: The continual buying and selling of stock in an effort to have one's money grow faster than the general level of stock prices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Securities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broad range of investment instruments, including stocks, bonds and mutual funds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263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WOW 6 – The Stock Market</vt:lpstr>
      <vt:lpstr>Stock Exchange: </vt:lpstr>
      <vt:lpstr>Stock Market: </vt:lpstr>
      <vt:lpstr>Mutual fund</vt:lpstr>
      <vt:lpstr>Stockbroker: </vt:lpstr>
      <vt:lpstr>Stockholder</vt:lpstr>
      <vt:lpstr>Stock Split</vt:lpstr>
      <vt:lpstr>Short-term investing</vt:lpstr>
      <vt:lpstr>Securities</vt:lpstr>
      <vt:lpstr>Penny stock: </vt:lpstr>
      <vt:lpstr>Bear market:</vt:lpstr>
      <vt:lpstr>Bull market:</vt:lpstr>
      <vt:lpstr>Blue chip stocks: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6 – The Stock Market</dc:title>
  <dc:creator>Mike Rogan</dc:creator>
  <cp:lastModifiedBy>mike.rogan</cp:lastModifiedBy>
  <cp:revision>3</cp:revision>
  <dcterms:created xsi:type="dcterms:W3CDTF">2012-04-19T21:29:21Z</dcterms:created>
  <dcterms:modified xsi:type="dcterms:W3CDTF">2012-04-19T22:35:13Z</dcterms:modified>
</cp:coreProperties>
</file>